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8" r:id="rId4"/>
    <p:sldId id="259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70" r:id="rId13"/>
    <p:sldId id="265" r:id="rId14"/>
    <p:sldId id="266" r:id="rId15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A2338-4C6E-47F7-8800-3D0BB25B360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1B7EC-4ACE-4A3B-AB50-108A6B1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7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1B7EC-4ACE-4A3B-AB50-108A6B193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1B0B6-3620-4482-9242-E8B158A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7E361-69DA-467E-A86C-90F08402D1A5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C38A-F11B-4668-AE1D-A05067F6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2615F-57DB-4258-91D5-3960CF8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7626C-3AC3-411A-ACED-3378D68B7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251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84458-1A3D-4561-B126-06D4FB95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BBEF-8D06-45AA-97C1-726742B03B22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3B3D-09F9-4F00-9B3A-D04253BE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4B948-8259-45F6-91F7-F0DB2EB2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48831-D61A-4044-8258-3A346AF9B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5773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86A6-3B2E-45BA-9982-6DDD0365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E5F27-4990-4DCA-9791-EFBA704AFC97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CD273-C381-4FE1-B2BD-A9C58EB2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35AB-4F72-4342-99BE-B4CCF669A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CACB3-385B-4949-B9FA-5AC8B83BA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585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1CBD-AE9F-4B0B-BD38-7E75E66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15F24-5ABF-4BE2-8C84-B8B10E2D2A85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6779-8D7F-4FC7-BFCE-E7C90D68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7DA2-8EAC-43D0-8181-E6461A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84340-8034-4B0B-8BB2-7F39B0788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44553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9"/>
            <a:ext cx="21031200" cy="57054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9"/>
            <a:ext cx="21031200" cy="30003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AB712-69F7-4AFC-BDF4-C841D92D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15577-885B-464D-A7F0-B5E39B3B007D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4AF30-2172-4AEC-9FF5-4ECDBBF5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897B-88F3-49A0-8192-F9A3A69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332DB-2C3D-4BDE-BD37-E04566318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9493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65A9FC-5D1E-47F2-9868-6A6E5B62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818A4-0CD8-4F81-9D3B-CC601B810624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D57534-D221-4A8E-B839-9124B0B7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94428F-DFA1-4FDF-99D2-2E1AB677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FAA6F-56B3-4D20-8DBD-83BBA347A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954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D4500B-6DDF-4809-B279-09DD3E88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167FC-66A0-4657-93A2-A9D9A83BB0DA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5D3E18-A5A6-471C-934A-5035FE62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D7F03B-6A34-415C-99FB-6AD12B12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48B57-4115-49BB-9B90-2B584B3453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83959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5FA5736-8F33-4D90-B609-6F6941BE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644E8-B9EC-425A-BB53-7E8AC715617B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E6B964-0D51-4D2B-A15B-698671C9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60FF9B-CA87-4F32-B4C2-D0CA47E0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A9B3A-D4B9-4CA8-BCF4-5A3077962D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67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23CC77-E049-4124-B316-17DE92EE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9ECB-FB6D-4312-840C-B202E9002201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7FDF3E2-C24C-4616-9BD2-BEE03827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9B0D3F-4845-4DFA-8CB6-30E0F76E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226D5-5E6F-48B3-8750-AF0732C92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6837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22687B-ADFA-44DE-B698-D7899BA8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13AE3-2A2A-4FEF-97EB-444826E1584E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4644FCE-DE8E-4D15-9A41-8DFC2A0F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7F6D9-740F-47E8-A122-47A742AA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703AC-A7EC-4FE7-B247-6E2B1F3E0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0839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A96C166-ED8F-49E2-9ACD-C3A6ADDA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56E19-6BFB-4CFC-85CB-491A30C78385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9387A1-281C-4FCD-9639-5FB0C658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7E2533-151C-424D-BDA1-FE5B22A3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9C702-FFA1-4629-B28D-F0D7C67AA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41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C84D569-69C1-41AE-927E-5EAFD19DD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730250"/>
            <a:ext cx="210312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F7067A9-04DC-4FFB-95AA-495810191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3651250"/>
            <a:ext cx="2103120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96B6-4065-4794-B630-F88E514A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EDE3C8-5F68-45EF-AA86-D7C821F7942D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31B3-6ED1-4880-8542-3390758FF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84D5F-9BFF-494D-9E8D-212B164A0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5B6AE83-19F7-460E-BF8A-774BABBCF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7E8366-61D6-4DD9-B8E7-E9D8CB95E10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C194DDC-D916-4642-A698-C657C77E32B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7EFA087-A93F-4B3F-A971-FCA40E67A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CFE7E27-B262-4E3D-A3BF-D192275FE0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CC3B-4D2F-46E3-8460-FF5A7E8F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D204-B244-4941-8671-9DEB5FC1A37A}"/>
              </a:ext>
            </a:extLst>
          </p:cNvPr>
          <p:cNvSpPr txBox="1"/>
          <p:nvPr/>
        </p:nvSpPr>
        <p:spPr>
          <a:xfrm>
            <a:off x="18288000" y="10820400"/>
            <a:ext cx="560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PHASE 4</a:t>
            </a:r>
          </a:p>
        </p:txBody>
      </p:sp>
    </p:spTree>
    <p:extLst>
      <p:ext uri="{BB962C8B-B14F-4D97-AF65-F5344CB8AC3E}">
        <p14:creationId xmlns:p14="http://schemas.microsoft.com/office/powerpoint/2010/main" val="237389337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A523E99-2823-4C6E-B31C-9DC630F34F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877B4E8-1F73-4FB7-B040-137E9AF660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99B7EB7-3263-4624-94F8-07ACEE02167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A7B473E-8C9D-4F89-8786-5C93B3F269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CC3B-4D2F-46E3-8460-FF5A7E8F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D204-B244-4941-8671-9DEB5FC1A37A}"/>
              </a:ext>
            </a:extLst>
          </p:cNvPr>
          <p:cNvSpPr txBox="1"/>
          <p:nvPr/>
        </p:nvSpPr>
        <p:spPr>
          <a:xfrm>
            <a:off x="18288000" y="10820400"/>
            <a:ext cx="560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338097593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460839-DEB8-418C-B681-90A299DC676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2249C58-A175-4D55-92DD-146C7A27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4FA875D-56EC-44B9-812D-2036D208EE5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397E00D-3379-4337-8327-C25E5027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CC3B-4D2F-46E3-8460-FF5A7E8F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D204-B244-4941-8671-9DEB5FC1A37A}"/>
              </a:ext>
            </a:extLst>
          </p:cNvPr>
          <p:cNvSpPr txBox="1"/>
          <p:nvPr/>
        </p:nvSpPr>
        <p:spPr>
          <a:xfrm>
            <a:off x="18288000" y="10820400"/>
            <a:ext cx="560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902189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C43D6D2-CC03-4DEC-89D4-39CC4B0A01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37AD265-A4D1-4B4B-8B97-5D94C48CB2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3529608-8443-4C57-9C7E-100CCCE0045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83B8AEB-624B-431E-8D0C-7739D6A9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CC3B-4D2F-46E3-8460-FF5A7E8F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D204-B244-4941-8671-9DEB5FC1A37A}"/>
              </a:ext>
            </a:extLst>
          </p:cNvPr>
          <p:cNvSpPr txBox="1"/>
          <p:nvPr/>
        </p:nvSpPr>
        <p:spPr>
          <a:xfrm>
            <a:off x="18288000" y="10820400"/>
            <a:ext cx="560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PHASE 3</a:t>
            </a:r>
          </a:p>
        </p:txBody>
      </p:sp>
    </p:spTree>
    <p:extLst>
      <p:ext uri="{BB962C8B-B14F-4D97-AF65-F5344CB8AC3E}">
        <p14:creationId xmlns:p14="http://schemas.microsoft.com/office/powerpoint/2010/main" val="413808268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8443B00-BE2E-4930-82B7-6912E582931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101C09C-69E6-4380-9718-E4CF5E9EFB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79" y="0"/>
            <a:ext cx="13736921" cy="13716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</Words>
  <Application>Microsoft Office PowerPoint</Application>
  <PresentationFormat>Custom</PresentationFormat>
  <Paragraphs>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Fazul Khan</dc:creator>
  <cp:lastModifiedBy>Dnyaneshwar Bhamare</cp:lastModifiedBy>
  <cp:revision>7</cp:revision>
  <dcterms:created xsi:type="dcterms:W3CDTF">2021-02-17T15:18:30Z</dcterms:created>
  <dcterms:modified xsi:type="dcterms:W3CDTF">2021-09-27T03:49:08Z</dcterms:modified>
</cp:coreProperties>
</file>